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2" r:id="rId4"/>
  </p:sldMasterIdLst>
  <p:notesMasterIdLst>
    <p:notesMasterId r:id="rId18"/>
  </p:notesMasterIdLst>
  <p:sldIdLst>
    <p:sldId id="256" r:id="rId5"/>
    <p:sldId id="274" r:id="rId6"/>
    <p:sldId id="258" r:id="rId7"/>
    <p:sldId id="257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x="18288000" cy="10287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http://customooxmlschemas.google.com/">
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6" roundtripDataSignature="AMtx7mg4idoaeQgzJdiO1oOQTqufjXAML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3" d="100"/>
          <a:sy n="73" d="100"/>
        </p:scale>
        <p:origin x="594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26" Type="http://customschemas.google.com/relationships/presentationmetadata" Target="metadata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" name="Google Shape;245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255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255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255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537154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" name="Google Shape;21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" name="Google Shape;22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" name="Google Shape;235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C0F8C3-BC73-4ADA-A289-183FDC1927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0" y="1683545"/>
            <a:ext cx="13716000" cy="3581400"/>
          </a:xfrm>
        </p:spPr>
        <p:txBody>
          <a:bodyPr anchor="b"/>
          <a:lstStyle>
            <a:lvl1pPr algn="ctr">
              <a:defRPr sz="9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0FD80EC-5BFD-4203-B208-0A19EA295B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0" y="5403057"/>
            <a:ext cx="13716000" cy="2483643"/>
          </a:xfrm>
        </p:spPr>
        <p:txBody>
          <a:bodyPr/>
          <a:lstStyle>
            <a:lvl1pPr marL="0" indent="0" algn="ctr">
              <a:buNone/>
              <a:defRPr sz="3600"/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F5884A-FB8C-4324-8780-0F818F7A63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B2A64B-C9CA-4410-BE97-2C68C37621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0949EB-61BC-434F-B808-BD4B0FF131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921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B49E56-A92D-4480-8DB0-CCA0DAD869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5AE289-F553-4108-82E4-F884B2C87C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EEF162-5F20-439C-B22E-13F2CEBA7C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464560-198F-4C34-B3E4-DB1DE7797F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1EF742-4E3B-4EC8-8CC0-3DE5A3CCDD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9710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F313188-6094-43E8-8FD8-CF9C649B866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3087350" y="547688"/>
            <a:ext cx="3943350" cy="871775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0B2A6DB-F055-4E4E-A2C1-CBC7705CE7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257300" y="547688"/>
            <a:ext cx="11601450" cy="871775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294F41-562D-446E-B306-A4CEED144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17531E-D54C-45EE-B925-9CB2EBA66E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4D8154-6B44-4BE8-BF59-EC820BDD5F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3872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A4CE48-D09B-4177-909B-9CAA6A8EBB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351A3F-074B-4944-96B2-E45087D1ED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A2B34C-4918-46D7-A3BF-674D6D1E2A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B2B4BD-4C61-4994-B2CB-CB4ACA08B0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26FAE5-9890-443D-9EE9-2B35C427D8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9431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31C7D4-2739-4B65-8EAC-CBE464C81C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7775" y="2564608"/>
            <a:ext cx="15773400" cy="4279106"/>
          </a:xfrm>
        </p:spPr>
        <p:txBody>
          <a:bodyPr anchor="b"/>
          <a:lstStyle>
            <a:lvl1pPr>
              <a:defRPr sz="9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0CB009-A3B1-4E2B-8D24-6C4EAFC4C6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47775" y="6884195"/>
            <a:ext cx="15773400" cy="2250281"/>
          </a:xfrm>
        </p:spPr>
        <p:txBody>
          <a:bodyPr/>
          <a:lstStyle>
            <a:lvl1pPr marL="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1pPr>
            <a:lvl2pPr marL="685800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084D09-D397-4EE2-B482-8900870593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282C09-E01E-4B21-B775-98983BA372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33AFE1-651C-4966-811E-FAD363CA7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047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D19C11-D585-4819-9452-13FF75E0EA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176B8F-F7A5-478F-9085-16E30F95DDA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57300" y="2738438"/>
            <a:ext cx="7772400" cy="65270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57E9656-3D2B-4DBE-B4FD-4C987929D0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258300" y="2738438"/>
            <a:ext cx="7772400" cy="65270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F04BF76-7498-4900-ABD2-AD01B5F937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25B1F4-932E-4CE9-8F4B-30547776CE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1DC84B-A315-433C-8D85-E7E830BC6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7373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C2496B-F442-4974-9057-9878A1C7F4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82" y="547688"/>
            <a:ext cx="15773400" cy="198834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DEE5E3-6221-45A5-BC70-0FC1C4EE2E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9683" y="2521745"/>
            <a:ext cx="7736681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EBF458-B413-484B-A7F1-57D42CD3B0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59683" y="3757613"/>
            <a:ext cx="7736681" cy="55268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C24AAAD-4121-4166-9E37-6BF46613998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9258300" y="2521745"/>
            <a:ext cx="7774782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E1AE9E2-C050-4BA1-957D-64A28F38A6A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9258300" y="3757613"/>
            <a:ext cx="7774782" cy="55268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EAA1FF2-32E8-4BA9-9345-8B3B4CFEE6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3A6D617-4E89-45D9-ACA9-06144ECBEF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34418BE-87B9-4E40-9811-6DBA1044F3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4546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AC793C-9CB7-4980-8262-AFA3E0BEF8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C81772-6B86-4644-9062-75F1A5936A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ED0E927-EA7E-45AF-9977-247DA237CE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81E5D9C-4CDA-4EC1-A119-76F7EBD353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8762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F3ED8AC-4553-4096-9D5A-919D9BEF4B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4916DD-2371-46CB-A4A2-B640C0A27B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231C37-3196-4986-81BD-C70B2AE263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167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D474F5-F145-43B0-A401-1DD074347B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BFE085-EF8F-4DA9-AAC2-7FEA225CF1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74782" y="1481138"/>
            <a:ext cx="9258300" cy="7310438"/>
          </a:xfr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03BA71-BB8C-4FB4-9CA5-EC8D2F548B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6659544-C83B-43D1-BFD7-E00FB20C9E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8D2323-57FA-446C-BF31-407A194776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E6AADD6-4501-4F65-8DBE-5741F9C803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697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D3E88E-BC9F-4BAA-A471-F30C137BED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5DE08AC-E859-4015-816D-FB04FF46A78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774782" y="1481138"/>
            <a:ext cx="9258300" cy="7310438"/>
          </a:xfrm>
        </p:spPr>
        <p:txBody>
          <a:bodyPr/>
          <a:lstStyle>
            <a:lvl1pPr marL="0" indent="0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r>
              <a:rPr lang="en-US"/>
              <a:t>Click icon to add picture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CB5D8EB-CF8A-44C3-9ADB-CE2C65850A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B7F75E-FAEE-4855-BD45-45D85AB11D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DF3F26-D36E-4CC1-A38F-C488F6709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595709-6742-48C8-9327-C65D195C6A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545045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A14A404-6AEE-4688-98F2-B0F123D429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865809-1F54-4540-BFAB-E7C45147E3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7300" y="2738438"/>
            <a:ext cx="15773400" cy="65270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0B4D62-403A-40C4-A8F2-8948237296A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E99856-AD25-464B-812B-E961E8D582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26D257-D6F8-44CD-8AC2-E91473AF1E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-US"/>
          </a:p>
        </p:txBody>
      </p:sp>
      <p:pic>
        <p:nvPicPr>
          <p:cNvPr id="7" name="Picture 6" descr="Logo1.png">
            <a:extLst>
              <a:ext uri="{FF2B5EF4-FFF2-40B4-BE49-F238E27FC236}">
                <a16:creationId xmlns:a16="http://schemas.microsoft.com/office/drawing/2014/main" id="{D2A80205-FE60-4849-A19D-84428D538A5C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2374" y="233464"/>
            <a:ext cx="1715094" cy="1790219"/>
          </a:xfrm>
          <a:prstGeom prst="rect">
            <a:avLst/>
          </a:prstGeom>
        </p:spPr>
      </p:pic>
      <p:pic>
        <p:nvPicPr>
          <p:cNvPr id="8" name="Picture 7" descr="Logo1.png">
            <a:extLst>
              <a:ext uri="{FF2B5EF4-FFF2-40B4-BE49-F238E27FC236}">
                <a16:creationId xmlns:a16="http://schemas.microsoft.com/office/drawing/2014/main" id="{4721B9EE-7A27-4880-8B5D-4252834CB279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272374" y="233464"/>
            <a:ext cx="1715094" cy="1790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8887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E59"/>
        </a:solidFill>
        <a:effectLst/>
      </p:bgPr>
    </p:bg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"/>
          <p:cNvSpPr/>
          <p:nvPr/>
        </p:nvSpPr>
        <p:spPr>
          <a:xfrm>
            <a:off x="15659100" y="0"/>
            <a:ext cx="2628900" cy="10287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1"/>
          <p:cNvSpPr/>
          <p:nvPr/>
        </p:nvSpPr>
        <p:spPr>
          <a:xfrm>
            <a:off x="16925778" y="1904460"/>
            <a:ext cx="47771" cy="8382540"/>
          </a:xfrm>
          <a:prstGeom prst="rect">
            <a:avLst/>
          </a:prstGeom>
          <a:solidFill>
            <a:srgbClr val="5F8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69" name="Google Shape;169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851544" y="354999"/>
            <a:ext cx="2148469" cy="1298612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1"/>
          <p:cNvSpPr/>
          <p:nvPr/>
        </p:nvSpPr>
        <p:spPr>
          <a:xfrm>
            <a:off x="2590800" y="3086100"/>
            <a:ext cx="11844130" cy="27699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1800" b="1" i="0" u="none" strike="noStrike" cap="none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1" i="0" u="none" strike="noStrike" cap="non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1" i="0" u="none" strike="noStrike" cap="non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       </a:t>
            </a:r>
            <a:endParaRPr sz="4200" b="1" i="0" u="none" strike="noStrike" cap="non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1" i="0" u="none" strike="noStrike" cap="non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3200" b="1" i="0" u="none" strike="noStrike" cap="none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" name="Google Shape;171;p1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888888"/>
                </a:solidFill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</a:t>
            </a:fld>
            <a:endParaRPr>
              <a:solidFill>
                <a:srgbClr val="888888"/>
              </a:solidFill>
            </a:endParaRPr>
          </a:p>
        </p:txBody>
      </p:sp>
      <p:sp>
        <p:nvSpPr>
          <p:cNvPr id="7" name="Google Shape;93;p1"/>
          <p:cNvSpPr/>
          <p:nvPr/>
        </p:nvSpPr>
        <p:spPr>
          <a:xfrm>
            <a:off x="1066800" y="723900"/>
            <a:ext cx="14478001" cy="47858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4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SNS </a:t>
            </a:r>
            <a:r>
              <a:rPr lang="en-US" sz="4800" b="1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ACADEMY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   </a:t>
            </a:r>
            <a:r>
              <a:rPr lang="en-US" sz="24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A fingerprint International School</a:t>
            </a:r>
            <a:endParaRPr sz="2400" b="1" i="0" u="none" strike="noStrike" cap="none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Affiliated to CBSE New Delhi</a:t>
            </a: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Affiliation No :1930610</a:t>
            </a:r>
            <a:br>
              <a:rPr lang="en-US" sz="1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1" i="0" u="none" strike="noStrike" cap="none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      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     GRADE IX  (2020-21)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36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Google Shape;94;p1"/>
          <p:cNvSpPr/>
          <p:nvPr/>
        </p:nvSpPr>
        <p:spPr>
          <a:xfrm>
            <a:off x="2133600" y="5143500"/>
            <a:ext cx="11887200" cy="32623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COURSE NAME</a:t>
            </a:r>
            <a:r>
              <a:rPr lang="en-US" sz="34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: E</a:t>
            </a:r>
            <a:r>
              <a:rPr lang="en-US" sz="3400" b="1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NGLISH 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00" b="1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(BEEHIVE)</a:t>
            </a:r>
          </a:p>
          <a:p>
            <a:pPr algn="ctr"/>
            <a:r>
              <a:rPr lang="en-GB" sz="3600" b="0" i="0" dirty="0">
                <a:solidFill>
                  <a:srgbClr val="222222"/>
                </a:solidFill>
                <a:effectLst/>
                <a:latin typeface="Raleway"/>
              </a:rPr>
              <a:t>Chapter 4 - A Truly Beautiful Mind</a:t>
            </a:r>
          </a:p>
          <a:p>
            <a:pPr algn="ctr"/>
            <a:r>
              <a:rPr lang="en-IN" sz="3200" b="1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      By Albert Einstein</a:t>
            </a:r>
            <a:r>
              <a:rPr lang="en-IN" sz="1800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3400" b="1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 b="1" i="0" u="none" strike="noStrike" cap="none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9"/>
          <p:cNvSpPr/>
          <p:nvPr/>
        </p:nvSpPr>
        <p:spPr>
          <a:xfrm>
            <a:off x="0" y="9258300"/>
            <a:ext cx="10983468" cy="1035566"/>
          </a:xfrm>
          <a:prstGeom prst="rect">
            <a:avLst/>
          </a:prstGeom>
          <a:solidFill>
            <a:srgbClr val="FFDE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" name="Google Shape;248;p9"/>
          <p:cNvSpPr/>
          <p:nvPr/>
        </p:nvSpPr>
        <p:spPr>
          <a:xfrm>
            <a:off x="17517173" y="2426950"/>
            <a:ext cx="47700" cy="6420000"/>
          </a:xfrm>
          <a:prstGeom prst="rect">
            <a:avLst/>
          </a:prstGeom>
          <a:solidFill>
            <a:srgbClr val="5F8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" name="Google Shape;249;p9"/>
          <p:cNvSpPr txBox="1">
            <a:spLocks noGrp="1"/>
          </p:cNvSpPr>
          <p:nvPr>
            <p:ph type="dt" sz="half" idx="10"/>
          </p:nvPr>
        </p:nvSpPr>
        <p:spPr>
          <a:xfrm>
            <a:off x="381000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</a:rPr>
              <a:t>5/26/2020</a:t>
            </a:r>
            <a:endParaRPr sz="1400">
              <a:solidFill>
                <a:schemeClr val="dk1"/>
              </a:solidFill>
            </a:endParaRPr>
          </a:p>
        </p:txBody>
      </p:sp>
      <p:sp>
        <p:nvSpPr>
          <p:cNvPr id="250" name="Google Shape;250;p9"/>
          <p:cNvSpPr txBox="1">
            <a:spLocks noGrp="1"/>
          </p:cNvSpPr>
          <p:nvPr>
            <p:ph type="ftr" sz="quarter" idx="11"/>
          </p:nvPr>
        </p:nvSpPr>
        <p:spPr>
          <a:xfrm>
            <a:off x="6324600" y="9563100"/>
            <a:ext cx="6248400" cy="397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TOPIC/COURSE CODE-NAME/FACULTY/DEPT/COLLEGE</a:t>
            </a:r>
            <a:endParaRPr sz="1400" b="1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51" name="Google Shape;251;p9"/>
          <p:cNvSpPr txBox="1">
            <a:spLocks noGrp="1"/>
          </p:cNvSpPr>
          <p:nvPr>
            <p:ph type="sldNum" sz="quarter" idx="12"/>
          </p:nvPr>
        </p:nvSpPr>
        <p:spPr>
          <a:xfrm>
            <a:off x="15697200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10</a:t>
            </a:fld>
            <a:r>
              <a:rPr lang="en-US" sz="14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/13</a:t>
            </a:r>
            <a:endParaRPr sz="14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52" name="Google Shape;252;p9"/>
          <p:cNvSpPr/>
          <p:nvPr/>
        </p:nvSpPr>
        <p:spPr>
          <a:xfrm>
            <a:off x="3810000" y="3086100"/>
            <a:ext cx="11844130" cy="3416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1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      </a:t>
            </a:r>
            <a:endParaRPr sz="42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2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32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194" name="Picture 2" descr="A Truly Beautiful Mind&#10;In 1915, he published his paper on General&#10;Theory of Relativity, which gave an absolutely&#10;new defin...">
            <a:extLst>
              <a:ext uri="{FF2B5EF4-FFF2-40B4-BE49-F238E27FC236}">
                <a16:creationId xmlns:a16="http://schemas.microsoft.com/office/drawing/2014/main" id="{8799DC61-F6C1-467C-9017-467D6C8A0E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711234"/>
            <a:ext cx="14262660" cy="7027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10"/>
          <p:cNvSpPr/>
          <p:nvPr/>
        </p:nvSpPr>
        <p:spPr>
          <a:xfrm>
            <a:off x="0" y="9258300"/>
            <a:ext cx="18288001" cy="1035566"/>
          </a:xfrm>
          <a:prstGeom prst="rect">
            <a:avLst/>
          </a:prstGeom>
          <a:solidFill>
            <a:srgbClr val="FFDE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" name="Google Shape;258;p10"/>
          <p:cNvSpPr/>
          <p:nvPr/>
        </p:nvSpPr>
        <p:spPr>
          <a:xfrm>
            <a:off x="741448" y="2838450"/>
            <a:ext cx="47625" cy="6419850"/>
          </a:xfrm>
          <a:prstGeom prst="rect">
            <a:avLst/>
          </a:prstGeom>
          <a:solidFill>
            <a:srgbClr val="5F8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" name="Google Shape;259;p10"/>
          <p:cNvSpPr txBox="1">
            <a:spLocks noGrp="1"/>
          </p:cNvSpPr>
          <p:nvPr>
            <p:ph type="dt" sz="half" idx="10"/>
          </p:nvPr>
        </p:nvSpPr>
        <p:spPr>
          <a:xfrm>
            <a:off x="381000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</a:rPr>
              <a:t>5/26/2020</a:t>
            </a:r>
            <a:endParaRPr sz="1400">
              <a:solidFill>
                <a:schemeClr val="dk1"/>
              </a:solidFill>
            </a:endParaRPr>
          </a:p>
        </p:txBody>
      </p:sp>
      <p:sp>
        <p:nvSpPr>
          <p:cNvPr id="260" name="Google Shape;260;p10"/>
          <p:cNvSpPr txBox="1">
            <a:spLocks noGrp="1"/>
          </p:cNvSpPr>
          <p:nvPr>
            <p:ph type="ftr" sz="quarter" idx="11"/>
          </p:nvPr>
        </p:nvSpPr>
        <p:spPr>
          <a:xfrm>
            <a:off x="6324600" y="9563100"/>
            <a:ext cx="6248400" cy="397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TOPIC/COURSE CODE-NAME/FACULTY/DEPT/COLLEGE</a:t>
            </a:r>
            <a:endParaRPr sz="1400" b="1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61" name="Google Shape;261;p10"/>
          <p:cNvSpPr txBox="1">
            <a:spLocks noGrp="1"/>
          </p:cNvSpPr>
          <p:nvPr>
            <p:ph type="sldNum" sz="quarter" idx="12"/>
          </p:nvPr>
        </p:nvSpPr>
        <p:spPr>
          <a:xfrm>
            <a:off x="15697200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11</a:t>
            </a:fld>
            <a:r>
              <a:rPr lang="en-US" sz="14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/13</a:t>
            </a:r>
            <a:endParaRPr sz="14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62" name="Google Shape;262;p10"/>
          <p:cNvSpPr/>
          <p:nvPr/>
        </p:nvSpPr>
        <p:spPr>
          <a:xfrm>
            <a:off x="3810000" y="3086100"/>
            <a:ext cx="11844130" cy="27699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1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      </a:t>
            </a:r>
            <a:endParaRPr sz="42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32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218" name="Picture 2" descr="A Truly Beautiful Mind&#10;He did not want his finding and research to be&#10;used for destruction. In 1938, when Germany&#10;discover...">
            <a:extLst>
              <a:ext uri="{FF2B5EF4-FFF2-40B4-BE49-F238E27FC236}">
                <a16:creationId xmlns:a16="http://schemas.microsoft.com/office/drawing/2014/main" id="{25CB2C54-69D2-48E9-9738-C8163650BA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3870" y="1567543"/>
            <a:ext cx="13642450" cy="6805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10"/>
          <p:cNvSpPr/>
          <p:nvPr/>
        </p:nvSpPr>
        <p:spPr>
          <a:xfrm>
            <a:off x="0" y="9258300"/>
            <a:ext cx="18288001" cy="1035566"/>
          </a:xfrm>
          <a:prstGeom prst="rect">
            <a:avLst/>
          </a:prstGeom>
          <a:solidFill>
            <a:srgbClr val="FFDE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" name="Google Shape;258;p10"/>
          <p:cNvSpPr/>
          <p:nvPr/>
        </p:nvSpPr>
        <p:spPr>
          <a:xfrm>
            <a:off x="741448" y="2838450"/>
            <a:ext cx="47625" cy="6419850"/>
          </a:xfrm>
          <a:prstGeom prst="rect">
            <a:avLst/>
          </a:prstGeom>
          <a:solidFill>
            <a:srgbClr val="5F8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" name="Google Shape;259;p10"/>
          <p:cNvSpPr txBox="1">
            <a:spLocks noGrp="1"/>
          </p:cNvSpPr>
          <p:nvPr>
            <p:ph type="dt" sz="half" idx="10"/>
          </p:nvPr>
        </p:nvSpPr>
        <p:spPr>
          <a:xfrm>
            <a:off x="381000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</a:rPr>
              <a:t>5/26/2020</a:t>
            </a:r>
            <a:endParaRPr sz="1400">
              <a:solidFill>
                <a:schemeClr val="dk1"/>
              </a:solidFill>
            </a:endParaRPr>
          </a:p>
        </p:txBody>
      </p:sp>
      <p:sp>
        <p:nvSpPr>
          <p:cNvPr id="260" name="Google Shape;260;p10"/>
          <p:cNvSpPr txBox="1">
            <a:spLocks noGrp="1"/>
          </p:cNvSpPr>
          <p:nvPr>
            <p:ph type="ftr" sz="quarter" idx="11"/>
          </p:nvPr>
        </p:nvSpPr>
        <p:spPr>
          <a:xfrm>
            <a:off x="6324600" y="9563100"/>
            <a:ext cx="6248400" cy="397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TOPIC/COURSE CODE-NAME/FACULTY/DEPT/COLLEGE</a:t>
            </a:r>
            <a:endParaRPr sz="1400" b="1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61" name="Google Shape;261;p10"/>
          <p:cNvSpPr txBox="1">
            <a:spLocks noGrp="1"/>
          </p:cNvSpPr>
          <p:nvPr>
            <p:ph type="sldNum" sz="quarter" idx="12"/>
          </p:nvPr>
        </p:nvSpPr>
        <p:spPr>
          <a:xfrm>
            <a:off x="15697200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12</a:t>
            </a:fld>
            <a:r>
              <a:rPr lang="en-US" sz="14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/13</a:t>
            </a:r>
            <a:endParaRPr sz="14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62" name="Google Shape;262;p10"/>
          <p:cNvSpPr/>
          <p:nvPr/>
        </p:nvSpPr>
        <p:spPr>
          <a:xfrm>
            <a:off x="3810000" y="3086100"/>
            <a:ext cx="11844130" cy="27699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1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      </a:t>
            </a:r>
            <a:endParaRPr sz="42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32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242" name="Picture 2" descr="A Truly Beautiful Mind&#10;In 1945, when America dropped the Atomic&#10;Bombs on Nagasaki and Hiroshima, he was&#10;deeply hurt and wr...">
            <a:extLst>
              <a:ext uri="{FF2B5EF4-FFF2-40B4-BE49-F238E27FC236}">
                <a16:creationId xmlns:a16="http://schemas.microsoft.com/office/drawing/2014/main" id="{756B03A5-ED6C-4F51-A24A-685C6EBD9F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7762" y="1672046"/>
            <a:ext cx="13041358" cy="6701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10"/>
          <p:cNvSpPr/>
          <p:nvPr/>
        </p:nvSpPr>
        <p:spPr>
          <a:xfrm>
            <a:off x="0" y="9258300"/>
            <a:ext cx="18288001" cy="1035566"/>
          </a:xfrm>
          <a:prstGeom prst="rect">
            <a:avLst/>
          </a:prstGeom>
          <a:solidFill>
            <a:srgbClr val="FFDE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" name="Google Shape;258;p10"/>
          <p:cNvSpPr/>
          <p:nvPr/>
        </p:nvSpPr>
        <p:spPr>
          <a:xfrm>
            <a:off x="741448" y="2838450"/>
            <a:ext cx="47625" cy="6419850"/>
          </a:xfrm>
          <a:prstGeom prst="rect">
            <a:avLst/>
          </a:prstGeom>
          <a:solidFill>
            <a:srgbClr val="5F8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" name="Google Shape;259;p10"/>
          <p:cNvSpPr txBox="1">
            <a:spLocks noGrp="1"/>
          </p:cNvSpPr>
          <p:nvPr>
            <p:ph type="dt" sz="half" idx="10"/>
          </p:nvPr>
        </p:nvSpPr>
        <p:spPr>
          <a:xfrm>
            <a:off x="381000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</a:rPr>
              <a:t>5/26/2020</a:t>
            </a:r>
            <a:endParaRPr sz="1400">
              <a:solidFill>
                <a:schemeClr val="dk1"/>
              </a:solidFill>
            </a:endParaRPr>
          </a:p>
        </p:txBody>
      </p:sp>
      <p:sp>
        <p:nvSpPr>
          <p:cNvPr id="260" name="Google Shape;260;p10"/>
          <p:cNvSpPr txBox="1">
            <a:spLocks noGrp="1"/>
          </p:cNvSpPr>
          <p:nvPr>
            <p:ph type="ftr" sz="quarter" idx="11"/>
          </p:nvPr>
        </p:nvSpPr>
        <p:spPr>
          <a:xfrm>
            <a:off x="6324600" y="9563100"/>
            <a:ext cx="6248400" cy="397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TOPIC/COURSE CODE-NAME/FACULTY/DEPT/COLLEGE</a:t>
            </a:r>
            <a:endParaRPr sz="1400" b="1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61" name="Google Shape;261;p10"/>
          <p:cNvSpPr txBox="1">
            <a:spLocks noGrp="1"/>
          </p:cNvSpPr>
          <p:nvPr>
            <p:ph type="sldNum" sz="quarter" idx="12"/>
          </p:nvPr>
        </p:nvSpPr>
        <p:spPr>
          <a:xfrm>
            <a:off x="15697200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13</a:t>
            </a:fld>
            <a:r>
              <a:rPr lang="en-US" sz="14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/13</a:t>
            </a:r>
            <a:endParaRPr sz="14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62" name="Google Shape;262;p10"/>
          <p:cNvSpPr/>
          <p:nvPr/>
        </p:nvSpPr>
        <p:spPr>
          <a:xfrm>
            <a:off x="3810000" y="3086100"/>
            <a:ext cx="11844130" cy="27699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1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      </a:t>
            </a:r>
            <a:endParaRPr sz="42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32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266" name="Picture 2" descr="A Truly Beautiful Mind&#10;He died at the age of 76 in the year 1955.&#10; ">
            <a:extLst>
              <a:ext uri="{FF2B5EF4-FFF2-40B4-BE49-F238E27FC236}">
                <a16:creationId xmlns:a16="http://schemas.microsoft.com/office/drawing/2014/main" id="{7C2F42EE-EBBC-40E0-943E-A50848B2C5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9850" y="1593669"/>
            <a:ext cx="13953853" cy="6727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E59"/>
        </a:solidFill>
        <a:effectLst/>
      </p:bgPr>
    </p:bg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"/>
          <p:cNvSpPr/>
          <p:nvPr/>
        </p:nvSpPr>
        <p:spPr>
          <a:xfrm>
            <a:off x="15659100" y="0"/>
            <a:ext cx="2628900" cy="10287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1"/>
          <p:cNvSpPr/>
          <p:nvPr/>
        </p:nvSpPr>
        <p:spPr>
          <a:xfrm>
            <a:off x="16925778" y="1904460"/>
            <a:ext cx="47771" cy="8382540"/>
          </a:xfrm>
          <a:prstGeom prst="rect">
            <a:avLst/>
          </a:prstGeom>
          <a:solidFill>
            <a:srgbClr val="5F8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69" name="Google Shape;169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851544" y="354999"/>
            <a:ext cx="2148469" cy="1298612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1"/>
          <p:cNvSpPr/>
          <p:nvPr/>
        </p:nvSpPr>
        <p:spPr>
          <a:xfrm>
            <a:off x="2590800" y="3086100"/>
            <a:ext cx="11844130" cy="27699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1800" b="1" i="0" u="none" strike="noStrike" cap="none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1" i="0" u="none" strike="noStrike" cap="non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1" i="0" u="none" strike="noStrike" cap="non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       </a:t>
            </a:r>
            <a:endParaRPr sz="4200" b="1" i="0" u="none" strike="noStrike" cap="non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1" i="0" u="none" strike="noStrike" cap="non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3200" b="1" i="0" u="none" strike="noStrike" cap="none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" name="Google Shape;171;p1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888888"/>
                </a:solidFill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</a:t>
            </a:fld>
            <a:endParaRPr>
              <a:solidFill>
                <a:srgbClr val="888888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3036EA0-1EB1-4711-A369-DCD1736FB136}"/>
              </a:ext>
            </a:extLst>
          </p:cNvPr>
          <p:cNvSpPr txBox="1"/>
          <p:nvPr/>
        </p:nvSpPr>
        <p:spPr>
          <a:xfrm>
            <a:off x="1489167" y="2547257"/>
            <a:ext cx="1285548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GB" sz="6000" b="1" i="0" dirty="0">
                <a:solidFill>
                  <a:srgbClr val="FF0000"/>
                </a:solidFill>
                <a:effectLst/>
                <a:latin typeface="Raleway"/>
              </a:rPr>
              <a:t>Chapter 4 - A Truly Beautiful Mind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58285AB-EB58-481E-82F8-2432F99BBFC5}"/>
              </a:ext>
            </a:extLst>
          </p:cNvPr>
          <p:cNvSpPr txBox="1"/>
          <p:nvPr/>
        </p:nvSpPr>
        <p:spPr>
          <a:xfrm>
            <a:off x="8399416" y="3984171"/>
            <a:ext cx="531658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4000" b="1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By Albert Einstein</a:t>
            </a:r>
            <a:r>
              <a:rPr lang="en-IN" sz="4000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IN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02010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3"/>
          <p:cNvSpPr/>
          <p:nvPr/>
        </p:nvSpPr>
        <p:spPr>
          <a:xfrm>
            <a:off x="0" y="9258300"/>
            <a:ext cx="10983468" cy="1035566"/>
          </a:xfrm>
          <a:prstGeom prst="rect">
            <a:avLst/>
          </a:prstGeom>
          <a:solidFill>
            <a:srgbClr val="FFDE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p3"/>
          <p:cNvSpPr/>
          <p:nvPr/>
        </p:nvSpPr>
        <p:spPr>
          <a:xfrm>
            <a:off x="17630775" y="2476500"/>
            <a:ext cx="47625" cy="6553200"/>
          </a:xfrm>
          <a:prstGeom prst="rect">
            <a:avLst/>
          </a:prstGeom>
          <a:solidFill>
            <a:srgbClr val="5F8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p3"/>
          <p:cNvSpPr txBox="1">
            <a:spLocks noGrp="1"/>
          </p:cNvSpPr>
          <p:nvPr>
            <p:ph type="dt" sz="half" idx="10"/>
          </p:nvPr>
        </p:nvSpPr>
        <p:spPr>
          <a:xfrm>
            <a:off x="381000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</a:rPr>
              <a:t>5/26/2020</a:t>
            </a:r>
            <a:endParaRPr sz="1400">
              <a:solidFill>
                <a:schemeClr val="dk1"/>
              </a:solidFill>
            </a:endParaRPr>
          </a:p>
        </p:txBody>
      </p:sp>
      <p:sp>
        <p:nvSpPr>
          <p:cNvPr id="190" name="Google Shape;190;p3"/>
          <p:cNvSpPr txBox="1">
            <a:spLocks noGrp="1"/>
          </p:cNvSpPr>
          <p:nvPr>
            <p:ph type="ftr" sz="quarter" idx="11"/>
          </p:nvPr>
        </p:nvSpPr>
        <p:spPr>
          <a:xfrm>
            <a:off x="5638800" y="9639300"/>
            <a:ext cx="6858000" cy="397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TOPIC/COURSE CODE-NAME/FACULTY/DEPT/COLLEGE</a:t>
            </a:r>
            <a:endParaRPr sz="1400" b="1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91" name="Google Shape;191;p3"/>
          <p:cNvSpPr txBox="1">
            <a:spLocks noGrp="1"/>
          </p:cNvSpPr>
          <p:nvPr>
            <p:ph type="sldNum" sz="quarter" idx="12"/>
          </p:nvPr>
        </p:nvSpPr>
        <p:spPr>
          <a:xfrm>
            <a:off x="15697200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3</a:t>
            </a:fld>
            <a:r>
              <a:rPr lang="en-US" sz="14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/13</a:t>
            </a:r>
            <a:endParaRPr sz="14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92" name="Google Shape;192;p3"/>
          <p:cNvSpPr/>
          <p:nvPr/>
        </p:nvSpPr>
        <p:spPr>
          <a:xfrm>
            <a:off x="3810000" y="3086100"/>
            <a:ext cx="11844130" cy="27699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1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      </a:t>
            </a:r>
            <a:endParaRPr sz="42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32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26" name="Picture 2" descr="A Truly Beautiful Mind&#10;The story recounts the&#10;life of an outstanding&#10;scientific personality,&#10;Albert Einstein, from&#10;his bir...">
            <a:extLst>
              <a:ext uri="{FF2B5EF4-FFF2-40B4-BE49-F238E27FC236}">
                <a16:creationId xmlns:a16="http://schemas.microsoft.com/office/drawing/2014/main" id="{4E44065B-8173-4477-9106-351594BBFF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7704" y="854765"/>
            <a:ext cx="13646425" cy="8146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"/>
          <p:cNvSpPr/>
          <p:nvPr/>
        </p:nvSpPr>
        <p:spPr>
          <a:xfrm>
            <a:off x="7436419" y="9258300"/>
            <a:ext cx="10851581" cy="1035566"/>
          </a:xfrm>
          <a:prstGeom prst="rect">
            <a:avLst/>
          </a:prstGeom>
          <a:solidFill>
            <a:srgbClr val="FFDE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2"/>
          <p:cNvSpPr/>
          <p:nvPr/>
        </p:nvSpPr>
        <p:spPr>
          <a:xfrm flipH="1">
            <a:off x="847725" y="2324100"/>
            <a:ext cx="66675" cy="7162800"/>
          </a:xfrm>
          <a:prstGeom prst="rect">
            <a:avLst/>
          </a:prstGeom>
          <a:solidFill>
            <a:srgbClr val="5F8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2"/>
          <p:cNvSpPr txBox="1">
            <a:spLocks noGrp="1"/>
          </p:cNvSpPr>
          <p:nvPr>
            <p:ph type="dt" sz="half" idx="10"/>
          </p:nvPr>
        </p:nvSpPr>
        <p:spPr>
          <a:xfrm>
            <a:off x="451934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</a:rPr>
              <a:t>5/26/2020</a:t>
            </a:r>
            <a:endParaRPr sz="1400">
              <a:solidFill>
                <a:schemeClr val="dk1"/>
              </a:solidFill>
            </a:endParaRPr>
          </a:p>
        </p:txBody>
      </p:sp>
      <p:sp>
        <p:nvSpPr>
          <p:cNvPr id="180" name="Google Shape;180;p2"/>
          <p:cNvSpPr txBox="1">
            <a:spLocks noGrp="1"/>
          </p:cNvSpPr>
          <p:nvPr>
            <p:ph type="ftr" sz="quarter" idx="11"/>
          </p:nvPr>
        </p:nvSpPr>
        <p:spPr>
          <a:xfrm>
            <a:off x="4648200" y="9623048"/>
            <a:ext cx="7543800" cy="3210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TOPIC/COURSE CODE-NAME/FACULTY/DEPT/COLLEGE</a:t>
            </a:r>
            <a:endParaRPr sz="1400" b="1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81" name="Google Shape;181;p2"/>
          <p:cNvSpPr txBox="1">
            <a:spLocks noGrp="1"/>
          </p:cNvSpPr>
          <p:nvPr>
            <p:ph type="sldNum" sz="quarter" idx="12"/>
          </p:nvPr>
        </p:nvSpPr>
        <p:spPr>
          <a:xfrm>
            <a:off x="15697200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4</a:t>
            </a:fld>
            <a:r>
              <a:rPr lang="en-US" sz="14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/13</a:t>
            </a:r>
            <a:endParaRPr sz="14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82" name="Google Shape;182;p2"/>
          <p:cNvSpPr/>
          <p:nvPr/>
        </p:nvSpPr>
        <p:spPr>
          <a:xfrm>
            <a:off x="3276600" y="3086100"/>
            <a:ext cx="12377531" cy="27699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1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      </a:t>
            </a:r>
            <a:endParaRPr sz="42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32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50" name="Picture 2" descr="A Truly Beautiful Mind&#10;Albert Einstein was born on 14th March in 1879,&#10;in the German city of Ulm. For about two and half&#10;y...">
            <a:extLst>
              <a:ext uri="{FF2B5EF4-FFF2-40B4-BE49-F238E27FC236}">
                <a16:creationId xmlns:a16="http://schemas.microsoft.com/office/drawing/2014/main" id="{495E5537-B752-45F7-A8FE-CBD1D751D4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2918" y="1550505"/>
            <a:ext cx="13523016" cy="7372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4"/>
          <p:cNvSpPr/>
          <p:nvPr/>
        </p:nvSpPr>
        <p:spPr>
          <a:xfrm>
            <a:off x="7284019" y="9251434"/>
            <a:ext cx="11003981" cy="1035566"/>
          </a:xfrm>
          <a:prstGeom prst="rect">
            <a:avLst/>
          </a:prstGeom>
          <a:solidFill>
            <a:srgbClr val="FFDE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p4"/>
          <p:cNvSpPr/>
          <p:nvPr/>
        </p:nvSpPr>
        <p:spPr>
          <a:xfrm flipH="1">
            <a:off x="847725" y="2324100"/>
            <a:ext cx="66675" cy="7162800"/>
          </a:xfrm>
          <a:prstGeom prst="rect">
            <a:avLst/>
          </a:prstGeom>
          <a:solidFill>
            <a:srgbClr val="5F8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4"/>
          <p:cNvSpPr txBox="1">
            <a:spLocks noGrp="1"/>
          </p:cNvSpPr>
          <p:nvPr>
            <p:ph type="dt" sz="half" idx="10"/>
          </p:nvPr>
        </p:nvSpPr>
        <p:spPr>
          <a:xfrm>
            <a:off x="451934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</a:rPr>
              <a:t>5/26/2020</a:t>
            </a:r>
            <a:endParaRPr sz="1400">
              <a:solidFill>
                <a:schemeClr val="dk1"/>
              </a:solidFill>
            </a:endParaRPr>
          </a:p>
        </p:txBody>
      </p:sp>
      <p:sp>
        <p:nvSpPr>
          <p:cNvPr id="200" name="Google Shape;200;p4"/>
          <p:cNvSpPr txBox="1">
            <a:spLocks noGrp="1"/>
          </p:cNvSpPr>
          <p:nvPr>
            <p:ph type="ftr" sz="quarter" idx="11"/>
          </p:nvPr>
        </p:nvSpPr>
        <p:spPr>
          <a:xfrm>
            <a:off x="5486400" y="9639300"/>
            <a:ext cx="7620000" cy="3210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TOPIC/COURSE CODE-NAME/FACULTY/DEPT/COLLEGE</a:t>
            </a:r>
            <a:endParaRPr sz="1400" b="1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01" name="Google Shape;201;p4"/>
          <p:cNvSpPr txBox="1">
            <a:spLocks noGrp="1"/>
          </p:cNvSpPr>
          <p:nvPr>
            <p:ph type="sldNum" sz="quarter" idx="12"/>
          </p:nvPr>
        </p:nvSpPr>
        <p:spPr>
          <a:xfrm>
            <a:off x="15697200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5</a:t>
            </a:fld>
            <a:r>
              <a:rPr lang="en-US" sz="14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/13</a:t>
            </a:r>
            <a:endParaRPr sz="14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" name="Google Shape;202;p4">
            <a:extLst>
              <a:ext uri="{FF2B5EF4-FFF2-40B4-BE49-F238E27FC236}">
                <a16:creationId xmlns:a16="http://schemas.microsoft.com/office/drawing/2014/main" id="{48B86E4C-FA9A-46CC-A2C2-B6F3BEB57E42}"/>
              </a:ext>
            </a:extLst>
          </p:cNvPr>
          <p:cNvSpPr/>
          <p:nvPr/>
        </p:nvSpPr>
        <p:spPr>
          <a:xfrm>
            <a:off x="3810000" y="3086100"/>
            <a:ext cx="11844130" cy="27699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1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      </a:t>
            </a:r>
            <a:endParaRPr sz="42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32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" name="Picture 2" descr="A Truly Beautiful Mind&#10;At school, his Headmaster&#10;regarded him as stupid&#10;and good for nothing.&#10;But he proved them&#10;all wrong.&#10; ">
            <a:extLst>
              <a:ext uri="{FF2B5EF4-FFF2-40B4-BE49-F238E27FC236}">
                <a16:creationId xmlns:a16="http://schemas.microsoft.com/office/drawing/2014/main" id="{D178B34B-A89C-4201-B547-DD0C2BB5B0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5534" y="2027583"/>
            <a:ext cx="13257440" cy="6895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5"/>
          <p:cNvSpPr/>
          <p:nvPr/>
        </p:nvSpPr>
        <p:spPr>
          <a:xfrm>
            <a:off x="0" y="9258300"/>
            <a:ext cx="10983468" cy="1035566"/>
          </a:xfrm>
          <a:prstGeom prst="rect">
            <a:avLst/>
          </a:prstGeom>
          <a:solidFill>
            <a:srgbClr val="FFDE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p5"/>
          <p:cNvSpPr/>
          <p:nvPr/>
        </p:nvSpPr>
        <p:spPr>
          <a:xfrm>
            <a:off x="17630775" y="2476500"/>
            <a:ext cx="47625" cy="6553200"/>
          </a:xfrm>
          <a:prstGeom prst="rect">
            <a:avLst/>
          </a:prstGeom>
          <a:solidFill>
            <a:srgbClr val="5F8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" name="Google Shape;209;p5"/>
          <p:cNvSpPr txBox="1">
            <a:spLocks noGrp="1"/>
          </p:cNvSpPr>
          <p:nvPr>
            <p:ph type="dt" sz="half" idx="10"/>
          </p:nvPr>
        </p:nvSpPr>
        <p:spPr>
          <a:xfrm>
            <a:off x="381000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</a:rPr>
              <a:t>5/26/2020</a:t>
            </a:r>
            <a:endParaRPr sz="1400">
              <a:solidFill>
                <a:schemeClr val="dk1"/>
              </a:solidFill>
            </a:endParaRPr>
          </a:p>
        </p:txBody>
      </p:sp>
      <p:sp>
        <p:nvSpPr>
          <p:cNvPr id="210" name="Google Shape;210;p5"/>
          <p:cNvSpPr txBox="1">
            <a:spLocks noGrp="1"/>
          </p:cNvSpPr>
          <p:nvPr>
            <p:ph type="ftr" sz="quarter" idx="11"/>
          </p:nvPr>
        </p:nvSpPr>
        <p:spPr>
          <a:xfrm>
            <a:off x="6324600" y="9639300"/>
            <a:ext cx="6096000" cy="3210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TOPIC/COURSE CODE-NAME/FACULTY/DEPT/COLLEGE</a:t>
            </a:r>
            <a:endParaRPr sz="1400" b="1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11" name="Google Shape;211;p5"/>
          <p:cNvSpPr txBox="1">
            <a:spLocks noGrp="1"/>
          </p:cNvSpPr>
          <p:nvPr>
            <p:ph type="sldNum" sz="quarter" idx="12"/>
          </p:nvPr>
        </p:nvSpPr>
        <p:spPr>
          <a:xfrm>
            <a:off x="15697200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6</a:t>
            </a:fld>
            <a:r>
              <a:rPr lang="en-US" sz="14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/13</a:t>
            </a:r>
            <a:endParaRPr sz="14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4098" name="Picture 2" descr="A Truly Beautiful Mind&#10;At the age of 6, on behest of his mother, he&#10;learned to play the violin. He became a gifted&#10;violini...">
            <a:extLst>
              <a:ext uri="{FF2B5EF4-FFF2-40B4-BE49-F238E27FC236}">
                <a16:creationId xmlns:a16="http://schemas.microsoft.com/office/drawing/2014/main" id="{9FA14D88-2E43-41C7-86B0-44BEE95892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4254" y="1554481"/>
            <a:ext cx="14412957" cy="7014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6"/>
          <p:cNvSpPr/>
          <p:nvPr/>
        </p:nvSpPr>
        <p:spPr>
          <a:xfrm>
            <a:off x="7436419" y="9258300"/>
            <a:ext cx="10851581" cy="1035566"/>
          </a:xfrm>
          <a:prstGeom prst="rect">
            <a:avLst/>
          </a:prstGeom>
          <a:solidFill>
            <a:srgbClr val="FFDE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" name="Google Shape;218;p6"/>
          <p:cNvSpPr/>
          <p:nvPr/>
        </p:nvSpPr>
        <p:spPr>
          <a:xfrm flipH="1">
            <a:off x="847725" y="2324100"/>
            <a:ext cx="66675" cy="7162800"/>
          </a:xfrm>
          <a:prstGeom prst="rect">
            <a:avLst/>
          </a:prstGeom>
          <a:solidFill>
            <a:srgbClr val="5F8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" name="Google Shape;219;p6"/>
          <p:cNvSpPr txBox="1">
            <a:spLocks noGrp="1"/>
          </p:cNvSpPr>
          <p:nvPr>
            <p:ph type="dt" sz="half" idx="10"/>
          </p:nvPr>
        </p:nvSpPr>
        <p:spPr>
          <a:xfrm>
            <a:off x="451934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</a:rPr>
              <a:t>5/26/2020</a:t>
            </a:r>
            <a:endParaRPr sz="1400">
              <a:solidFill>
                <a:schemeClr val="dk1"/>
              </a:solidFill>
            </a:endParaRPr>
          </a:p>
        </p:txBody>
      </p:sp>
      <p:sp>
        <p:nvSpPr>
          <p:cNvPr id="220" name="Google Shape;220;p6"/>
          <p:cNvSpPr txBox="1">
            <a:spLocks noGrp="1"/>
          </p:cNvSpPr>
          <p:nvPr>
            <p:ph type="ftr" sz="quarter" idx="11"/>
          </p:nvPr>
        </p:nvSpPr>
        <p:spPr>
          <a:xfrm>
            <a:off x="5334000" y="9639300"/>
            <a:ext cx="6172200" cy="397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TOPIC/COURSE CODE-NAME/FACULTY/DEPT/COLLEGE</a:t>
            </a:r>
            <a:endParaRPr sz="1400" b="1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21" name="Google Shape;221;p6"/>
          <p:cNvSpPr txBox="1">
            <a:spLocks noGrp="1"/>
          </p:cNvSpPr>
          <p:nvPr>
            <p:ph type="sldNum" sz="quarter" idx="12"/>
          </p:nvPr>
        </p:nvSpPr>
        <p:spPr>
          <a:xfrm>
            <a:off x="15697200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7</a:t>
            </a:fld>
            <a:r>
              <a:rPr lang="en-US" sz="14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/13</a:t>
            </a:r>
            <a:endParaRPr sz="14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22" name="Google Shape;222;p6"/>
          <p:cNvSpPr/>
          <p:nvPr/>
        </p:nvSpPr>
        <p:spPr>
          <a:xfrm>
            <a:off x="3810000" y="3086100"/>
            <a:ext cx="11844130" cy="27699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1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      </a:t>
            </a:r>
            <a:endParaRPr sz="42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32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122" name="Picture 2" descr="A Truly Beautiful Mind&#10;• So&#10; ">
            <a:extLst>
              <a:ext uri="{FF2B5EF4-FFF2-40B4-BE49-F238E27FC236}">
                <a16:creationId xmlns:a16="http://schemas.microsoft.com/office/drawing/2014/main" id="{F96B0854-4004-414C-8783-0857DE90A0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4377" y="1563189"/>
            <a:ext cx="13833566" cy="716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7"/>
          <p:cNvSpPr/>
          <p:nvPr/>
        </p:nvSpPr>
        <p:spPr>
          <a:xfrm>
            <a:off x="0" y="9258300"/>
            <a:ext cx="10983468" cy="1035566"/>
          </a:xfrm>
          <a:prstGeom prst="rect">
            <a:avLst/>
          </a:prstGeom>
          <a:solidFill>
            <a:srgbClr val="FFDE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" name="Google Shape;228;p7"/>
          <p:cNvSpPr/>
          <p:nvPr/>
        </p:nvSpPr>
        <p:spPr>
          <a:xfrm>
            <a:off x="17598298" y="2607950"/>
            <a:ext cx="47700" cy="6420000"/>
          </a:xfrm>
          <a:prstGeom prst="rect">
            <a:avLst/>
          </a:prstGeom>
          <a:solidFill>
            <a:srgbClr val="5F8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Google Shape;229;p7"/>
          <p:cNvSpPr txBox="1">
            <a:spLocks noGrp="1"/>
          </p:cNvSpPr>
          <p:nvPr>
            <p:ph type="dt" sz="half" idx="10"/>
          </p:nvPr>
        </p:nvSpPr>
        <p:spPr>
          <a:xfrm>
            <a:off x="381000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</a:rPr>
              <a:t>5/26/2020</a:t>
            </a:r>
            <a:endParaRPr sz="1400">
              <a:solidFill>
                <a:schemeClr val="dk1"/>
              </a:solidFill>
            </a:endParaRPr>
          </a:p>
        </p:txBody>
      </p:sp>
      <p:sp>
        <p:nvSpPr>
          <p:cNvPr id="230" name="Google Shape;230;p7"/>
          <p:cNvSpPr txBox="1">
            <a:spLocks noGrp="1"/>
          </p:cNvSpPr>
          <p:nvPr>
            <p:ph type="ftr" sz="quarter" idx="11"/>
          </p:nvPr>
        </p:nvSpPr>
        <p:spPr>
          <a:xfrm>
            <a:off x="6400800" y="9639300"/>
            <a:ext cx="6172200" cy="397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TOPIC/COURSE CODE-NAME/FACULTY/DEPT/COLLEGE</a:t>
            </a:r>
            <a:endParaRPr sz="1400" b="1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31" name="Google Shape;231;p7"/>
          <p:cNvSpPr txBox="1">
            <a:spLocks noGrp="1"/>
          </p:cNvSpPr>
          <p:nvPr>
            <p:ph type="sldNum" sz="quarter" idx="12"/>
          </p:nvPr>
        </p:nvSpPr>
        <p:spPr>
          <a:xfrm>
            <a:off x="15697200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8</a:t>
            </a:fld>
            <a:r>
              <a:rPr lang="en-US" sz="14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/13</a:t>
            </a:r>
            <a:endParaRPr sz="14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32" name="Google Shape;232;p7"/>
          <p:cNvSpPr/>
          <p:nvPr/>
        </p:nvSpPr>
        <p:spPr>
          <a:xfrm>
            <a:off x="3810000" y="3086100"/>
            <a:ext cx="11844130" cy="27699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1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      </a:t>
            </a:r>
            <a:endParaRPr sz="42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32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146" name="Picture 2" descr="A Truly Beautiful Mind&#10;He met a fellow student, Mileva Marie at the&#10;University- equally intelligent and clever. Later on&#10;t...">
            <a:extLst>
              <a:ext uri="{FF2B5EF4-FFF2-40B4-BE49-F238E27FC236}">
                <a16:creationId xmlns:a16="http://schemas.microsoft.com/office/drawing/2014/main" id="{9EBB2E59-AAE2-4D9B-81DB-89F1097F06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3828" y="1619794"/>
            <a:ext cx="12780301" cy="6662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8"/>
          <p:cNvSpPr/>
          <p:nvPr/>
        </p:nvSpPr>
        <p:spPr>
          <a:xfrm>
            <a:off x="7436419" y="9258300"/>
            <a:ext cx="10851581" cy="1035566"/>
          </a:xfrm>
          <a:prstGeom prst="rect">
            <a:avLst/>
          </a:prstGeom>
          <a:solidFill>
            <a:srgbClr val="FFDE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p8"/>
          <p:cNvSpPr/>
          <p:nvPr/>
        </p:nvSpPr>
        <p:spPr>
          <a:xfrm>
            <a:off x="741448" y="2838450"/>
            <a:ext cx="47625" cy="6419850"/>
          </a:xfrm>
          <a:prstGeom prst="rect">
            <a:avLst/>
          </a:prstGeom>
          <a:solidFill>
            <a:srgbClr val="5F8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" name="Google Shape;239;p8"/>
          <p:cNvSpPr txBox="1">
            <a:spLocks noGrp="1"/>
          </p:cNvSpPr>
          <p:nvPr>
            <p:ph type="dt" sz="half" idx="10"/>
          </p:nvPr>
        </p:nvSpPr>
        <p:spPr>
          <a:xfrm>
            <a:off x="381000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</a:rPr>
              <a:t>5/26/2020</a:t>
            </a:r>
            <a:endParaRPr sz="1400">
              <a:solidFill>
                <a:schemeClr val="dk1"/>
              </a:solidFill>
            </a:endParaRPr>
          </a:p>
        </p:txBody>
      </p:sp>
      <p:sp>
        <p:nvSpPr>
          <p:cNvPr id="240" name="Google Shape;240;p8"/>
          <p:cNvSpPr txBox="1">
            <a:spLocks noGrp="1"/>
          </p:cNvSpPr>
          <p:nvPr>
            <p:ph type="ftr" sz="quarter" idx="11"/>
          </p:nvPr>
        </p:nvSpPr>
        <p:spPr>
          <a:xfrm>
            <a:off x="6324600" y="9639300"/>
            <a:ext cx="6248400" cy="397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TOPIC/COURSE CODE-NAME/FACULTY/DEPT/COLLEGE</a:t>
            </a:r>
            <a:endParaRPr sz="1400" b="1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41" name="Google Shape;241;p8"/>
          <p:cNvSpPr txBox="1">
            <a:spLocks noGrp="1"/>
          </p:cNvSpPr>
          <p:nvPr>
            <p:ph type="sldNum" sz="quarter" idx="12"/>
          </p:nvPr>
        </p:nvSpPr>
        <p:spPr>
          <a:xfrm>
            <a:off x="15697200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9</a:t>
            </a:fld>
            <a:r>
              <a:rPr lang="en-US" sz="14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/13</a:t>
            </a:r>
            <a:endParaRPr sz="14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42" name="Google Shape;242;p8"/>
          <p:cNvSpPr/>
          <p:nvPr/>
        </p:nvSpPr>
        <p:spPr>
          <a:xfrm>
            <a:off x="3810000" y="3086100"/>
            <a:ext cx="11844130" cy="27699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1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      </a:t>
            </a:r>
            <a:endParaRPr sz="42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32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170" name="Picture 2" descr="A Truly Beautiful Mind&#10;After completing his education, Albert worked as a&#10;technical expert in the patent office at Bern. H...">
            <a:extLst>
              <a:ext uri="{FF2B5EF4-FFF2-40B4-BE49-F238E27FC236}">
                <a16:creationId xmlns:a16="http://schemas.microsoft.com/office/drawing/2014/main" id="{A6DFFB21-EB8C-492C-B51F-247346FCE6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74" y="1567543"/>
            <a:ext cx="13002985" cy="7067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eme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F71F9A47-76F7-4445-9892-6F41932485B6}" vid="{7AA25526-6ACE-429E-BDBD-372248D4071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006E3624ECFC548A4DF86F008EAC208" ma:contentTypeVersion="6" ma:contentTypeDescription="Create a new document." ma:contentTypeScope="" ma:versionID="0f8ce1cef1e4caa3020e6a174acd0930">
  <xsd:schema xmlns:xsd="http://www.w3.org/2001/XMLSchema" xmlns:xs="http://www.w3.org/2001/XMLSchema" xmlns:p="http://schemas.microsoft.com/office/2006/metadata/properties" xmlns:ns2="e91115c6-dbcc-4792-b5e1-0b7c1f988c2a" xmlns:ns3="821f6280-7ad3-4db6-8140-807316f79181" targetNamespace="http://schemas.microsoft.com/office/2006/metadata/properties" ma:root="true" ma:fieldsID="0a0442c29586a04a533800e49467c506" ns2:_="" ns3:_="">
    <xsd:import namespace="e91115c6-dbcc-4792-b5e1-0b7c1f988c2a"/>
    <xsd:import namespace="821f6280-7ad3-4db6-8140-807316f7918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91115c6-dbcc-4792-b5e1-0b7c1f988c2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21f6280-7ad3-4db6-8140-807316f79181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DC7B882-9ED6-4F42-B09B-9EC77E306C91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F8284F3F-D93D-4DEA-9017-BC5AD0170B0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91115c6-dbcc-4792-b5e1-0b7c1f988c2a"/>
    <ds:schemaRef ds:uri="821f6280-7ad3-4db6-8140-807316f7918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E77C2BB-FE7E-4D08-9834-5272365273C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332</TotalTime>
  <Words>227</Words>
  <Application>Microsoft Office PowerPoint</Application>
  <PresentationFormat>Custom</PresentationFormat>
  <Paragraphs>109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Cambria</vt:lpstr>
      <vt:lpstr>Raleway</vt:lpstr>
      <vt:lpstr>Theme1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ENG SNSACD</cp:lastModifiedBy>
  <cp:revision>27</cp:revision>
  <dcterms:created xsi:type="dcterms:W3CDTF">2006-08-16T00:00:00Z</dcterms:created>
  <dcterms:modified xsi:type="dcterms:W3CDTF">2020-08-05T15:18:19Z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0x0101000006E3624ECFC548A4DF86F008EAC208</vt:lpwstr>
  </property>
</Properties>
</file>